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BUSINESS MANAGEMENT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dirty="0" smtClean="0">
                <a:solidFill>
                  <a:schemeClr val="tx1"/>
                </a:solidFill>
              </a:rPr>
              <a:t>COMMUNICATION PROCESS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DEFINITION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 smtClean="0"/>
              <a:t> The </a:t>
            </a:r>
            <a:r>
              <a:rPr lang="en-IN" b="1" dirty="0" smtClean="0"/>
              <a:t>Communication</a:t>
            </a:r>
            <a:r>
              <a:rPr lang="en-IN" dirty="0" smtClean="0"/>
              <a:t> is a two-way process wherein the message in the form of ideas, thoughts, feelings, opinions is transmitted between two or more persons with the intent of creating a </a:t>
            </a:r>
            <a:r>
              <a:rPr lang="en-IN" b="1" dirty="0" smtClean="0"/>
              <a:t>shared understanding.</a:t>
            </a:r>
          </a:p>
          <a:p>
            <a:r>
              <a:rPr lang="en-IN" dirty="0" smtClean="0"/>
              <a:t>An act of conveying intended information and understanding from one person to another is called as communication. </a:t>
            </a:r>
          </a:p>
          <a:p>
            <a:r>
              <a:rPr lang="en-IN" dirty="0" smtClean="0"/>
              <a:t>The term communication is derived from the Latin word </a:t>
            </a:r>
            <a:r>
              <a:rPr lang="en-IN" b="1" dirty="0" smtClean="0"/>
              <a:t>“</a:t>
            </a:r>
            <a:r>
              <a:rPr lang="en-IN" b="1" dirty="0" err="1" smtClean="0"/>
              <a:t>Communis</a:t>
            </a:r>
            <a:r>
              <a:rPr lang="en-IN" b="1" dirty="0" smtClean="0"/>
              <a:t>”</a:t>
            </a:r>
            <a:r>
              <a:rPr lang="en-IN" dirty="0" smtClean="0"/>
              <a:t> which means to share.</a:t>
            </a:r>
          </a:p>
          <a:p>
            <a:r>
              <a:rPr lang="en-IN" dirty="0" smtClean="0"/>
              <a:t> Effective communication is when the message conveyed by the sender is understood by the receiver in exactly the same way as it was intended.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COMMUNICATION PROCESS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The communication is a dynamic process that begins with the conceptualizing of ideas by the sender who then transmits the message through a channel to the receiver, who in turn gives the feedback in the form of some message or signal within the given time frame</a:t>
            </a:r>
          </a:p>
          <a:p>
            <a:r>
              <a:rPr lang="en-IN" dirty="0" smtClean="0"/>
              <a:t> Thus, there are Seven major elements of communication process.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COMMUNICATION PROCESS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IN" b="1" dirty="0" smtClean="0"/>
              <a:t>Sender: </a:t>
            </a:r>
            <a:r>
              <a:rPr lang="en-IN" dirty="0" smtClean="0"/>
              <a:t>The sender or the communicator is the person who initiates the conversation and has conceptualized the idea that he intends to convey it to others.</a:t>
            </a:r>
          </a:p>
          <a:p>
            <a:pPr lvl="0"/>
            <a:r>
              <a:rPr lang="en-IN" b="1" dirty="0" smtClean="0"/>
              <a:t>Encoding:</a:t>
            </a:r>
            <a:r>
              <a:rPr lang="en-IN" dirty="0" smtClean="0"/>
              <a:t> </a:t>
            </a:r>
          </a:p>
          <a:p>
            <a:pPr lvl="0"/>
            <a:r>
              <a:rPr lang="en-IN" dirty="0" smtClean="0"/>
              <a:t>The sender begins with the encoding process wherein he uses certain words or non-verbal methods such as symbols, signs, body gestures, etc. to translate the information into a message. </a:t>
            </a:r>
          </a:p>
          <a:p>
            <a:pPr lvl="0"/>
            <a:r>
              <a:rPr lang="en-IN" dirty="0" smtClean="0"/>
              <a:t>The sender’s knowledge, skills, perception, background, competencies, etc. has a great impact on the success of the message.</a:t>
            </a:r>
          </a:p>
          <a:p>
            <a:pPr lvl="0">
              <a:buNone/>
            </a:pP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COMMUNICATION PROCESS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IN" b="1" dirty="0" smtClean="0"/>
              <a:t>Message: </a:t>
            </a:r>
          </a:p>
          <a:p>
            <a:r>
              <a:rPr lang="en-IN" dirty="0" smtClean="0"/>
              <a:t>Once the encoding is finished, the sender gets the message that he intends to convey. </a:t>
            </a:r>
          </a:p>
          <a:p>
            <a:r>
              <a:rPr lang="en-IN" dirty="0" smtClean="0"/>
              <a:t>The message can be written, oral, symbolic or non-verbal such as body gestures, silence, sighs, sounds, etc. or any other signal that triggers the response of a receiver</a:t>
            </a:r>
          </a:p>
          <a:p>
            <a:pPr lvl="0"/>
            <a:r>
              <a:rPr lang="en-IN" b="1" dirty="0" smtClean="0"/>
              <a:t>Communication Channel: </a:t>
            </a:r>
          </a:p>
          <a:p>
            <a:pPr lvl="0"/>
            <a:r>
              <a:rPr lang="en-IN" dirty="0" smtClean="0"/>
              <a:t>The Sender chooses the medium through which he wants to convey his message to the recipient. </a:t>
            </a:r>
          </a:p>
          <a:p>
            <a:pPr lvl="0"/>
            <a:r>
              <a:rPr lang="en-IN" dirty="0" smtClean="0"/>
              <a:t>It must be selected carefully in order to make the message effective and correctly interpreted by the recipient.</a:t>
            </a:r>
          </a:p>
          <a:p>
            <a:pPr lvl="0"/>
            <a:r>
              <a:rPr lang="en-IN" dirty="0" smtClean="0"/>
              <a:t> The choice of medium depends on the interpersonal relationships between the sender and the receiver and also on the urgency of the message being sent. </a:t>
            </a:r>
          </a:p>
          <a:p>
            <a:pPr lvl="0"/>
            <a:r>
              <a:rPr lang="en-IN" dirty="0" smtClean="0"/>
              <a:t>Oral, virtual, written, sound, gesture, etc. are some of the commonly used communication mediums.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COMMUNICATION PROCESS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IN" b="1" dirty="0" smtClean="0"/>
              <a:t>Receiver:</a:t>
            </a:r>
            <a:r>
              <a:rPr lang="en-IN" dirty="0" smtClean="0"/>
              <a:t> </a:t>
            </a:r>
          </a:p>
          <a:p>
            <a:pPr lvl="0"/>
            <a:r>
              <a:rPr lang="en-IN" dirty="0" smtClean="0"/>
              <a:t>The receiver is the person for whom the message is intended or targeted. </a:t>
            </a:r>
          </a:p>
          <a:p>
            <a:pPr lvl="0"/>
            <a:r>
              <a:rPr lang="en-IN" dirty="0" smtClean="0"/>
              <a:t>He tries to comprehend it in the best possible manner such that the communication objective is attained.</a:t>
            </a:r>
          </a:p>
          <a:p>
            <a:pPr lvl="0"/>
            <a:r>
              <a:rPr lang="en-IN" dirty="0" smtClean="0"/>
              <a:t> The degree to which the receiver decodes the message depends on his knowledge of the subject matter, experience, trust and relationship with the sender.</a:t>
            </a:r>
          </a:p>
          <a:p>
            <a:pPr lvl="0"/>
            <a:r>
              <a:rPr lang="en-IN" b="1" dirty="0" smtClean="0"/>
              <a:t>Decoding:</a:t>
            </a:r>
            <a:r>
              <a:rPr lang="en-IN" dirty="0" smtClean="0"/>
              <a:t> </a:t>
            </a:r>
          </a:p>
          <a:p>
            <a:pPr lvl="0"/>
            <a:r>
              <a:rPr lang="en-IN" dirty="0" smtClean="0"/>
              <a:t>Here, the receiver interprets the sender’s message and tries to understand it in the best possible manner. </a:t>
            </a:r>
          </a:p>
          <a:p>
            <a:pPr lvl="0"/>
            <a:r>
              <a:rPr lang="en-IN" dirty="0" smtClean="0"/>
              <a:t>An effective communication occurs only if the receiver understands the message in exactly the same way as it was intended by the sender.</a:t>
            </a:r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COMMUNICATION PROCESS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IN" b="1" dirty="0" smtClean="0"/>
              <a:t>Feedback:</a:t>
            </a:r>
          </a:p>
          <a:p>
            <a:pPr lvl="0"/>
            <a:r>
              <a:rPr lang="en-IN" b="1" dirty="0" smtClean="0"/>
              <a:t> </a:t>
            </a:r>
            <a:r>
              <a:rPr lang="en-IN" dirty="0" smtClean="0"/>
              <a:t>The Feedback is the final step of the process that ensures the receiver has received the message and interpreted it correctly as it was intended by the sender.</a:t>
            </a:r>
          </a:p>
          <a:p>
            <a:pPr lvl="0"/>
            <a:r>
              <a:rPr lang="en-IN" dirty="0" smtClean="0"/>
              <a:t> It increases the effectiveness of the communication as it permits the sender to know the efficacy of his message.</a:t>
            </a:r>
          </a:p>
          <a:p>
            <a:pPr lvl="0"/>
            <a:r>
              <a:rPr lang="en-IN" dirty="0" smtClean="0"/>
              <a:t> The response of the receiver can be verbal or non-verbal.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82</Words>
  <Application>Microsoft Office PowerPoint</Application>
  <PresentationFormat>On-screen Show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BUSINESS MANAGEMENT</vt:lpstr>
      <vt:lpstr>DEFINITION</vt:lpstr>
      <vt:lpstr>COMMUNICATION PROCESS</vt:lpstr>
      <vt:lpstr>COMMUNICATION PROCESS</vt:lpstr>
      <vt:lpstr>COMMUNICATION PROCESS</vt:lpstr>
      <vt:lpstr>COMMUNICATION PROCESS</vt:lpstr>
      <vt:lpstr>COMMUNICATION PROCESS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MANAGEMENT</dc:title>
  <dc:creator>BCA</dc:creator>
  <cp:lastModifiedBy>Dell</cp:lastModifiedBy>
  <cp:revision>7</cp:revision>
  <dcterms:created xsi:type="dcterms:W3CDTF">2006-08-16T00:00:00Z</dcterms:created>
  <dcterms:modified xsi:type="dcterms:W3CDTF">2022-07-17T10:36:05Z</dcterms:modified>
</cp:coreProperties>
</file>